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7" r:id="rId2"/>
    <p:sldId id="265" r:id="rId3"/>
    <p:sldId id="256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04/12/2017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 smtClean="0"/>
              <a:t>PICTURE QUIZ: Who?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10629" y="2204864"/>
            <a:ext cx="66967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Note to teacher: </a:t>
            </a:r>
          </a:p>
          <a:p>
            <a:endParaRPr lang="en-GB" i="1" dirty="0" smtClean="0"/>
          </a:p>
          <a:p>
            <a:r>
              <a:rPr lang="en-GB" i="1" dirty="0" smtClean="0"/>
              <a:t>Insert images of key members of staff here and ask students to identify who they are and their role in the school. 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98892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Are </a:t>
            </a:r>
            <a:r>
              <a:rPr lang="en-GB" dirty="0"/>
              <a:t>you a </a:t>
            </a:r>
            <a:r>
              <a:rPr lang="en-GB" dirty="0" smtClean="0"/>
              <a:t>school </a:t>
            </a:r>
            <a:r>
              <a:rPr lang="en-GB" dirty="0"/>
              <a:t>expert?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43528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Where </a:t>
            </a:r>
            <a:r>
              <a:rPr lang="en-GB" dirty="0"/>
              <a:t>is </a:t>
            </a:r>
            <a:r>
              <a:rPr lang="en-GB" dirty="0" smtClean="0"/>
              <a:t>your HOY Office</a:t>
            </a:r>
            <a:r>
              <a:rPr lang="en-GB" dirty="0"/>
              <a:t>? 	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Where </a:t>
            </a:r>
            <a:r>
              <a:rPr lang="en-GB" dirty="0"/>
              <a:t>can you find: </a:t>
            </a:r>
            <a:r>
              <a:rPr lang="en-GB" dirty="0" smtClean="0"/>
              <a:t>	A</a:t>
            </a:r>
            <a:r>
              <a:rPr lang="en-GB" dirty="0"/>
              <a:t>) Girls toilets 					</a:t>
            </a:r>
            <a:r>
              <a:rPr lang="en-GB" dirty="0" smtClean="0"/>
              <a:t>	B</a:t>
            </a:r>
            <a:r>
              <a:rPr lang="en-GB" dirty="0"/>
              <a:t>) Boys </a:t>
            </a:r>
            <a:r>
              <a:rPr lang="en-GB" dirty="0" smtClean="0"/>
              <a:t>toilets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Where </a:t>
            </a:r>
            <a:r>
              <a:rPr lang="en-GB" dirty="0"/>
              <a:t>and when can you buy a pen in school?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Where </a:t>
            </a:r>
            <a:r>
              <a:rPr lang="en-GB" dirty="0"/>
              <a:t>can you receive first aid?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Where </a:t>
            </a:r>
            <a:r>
              <a:rPr lang="en-GB" dirty="0"/>
              <a:t>is the Learning </a:t>
            </a:r>
            <a:r>
              <a:rPr lang="en-GB" dirty="0" smtClean="0"/>
              <a:t>Mentors‘ Office</a:t>
            </a:r>
            <a:r>
              <a:rPr lang="en-GB" dirty="0"/>
              <a:t>?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Where </a:t>
            </a:r>
            <a:r>
              <a:rPr lang="en-GB" dirty="0"/>
              <a:t>is Lost Property? 		</a:t>
            </a:r>
          </a:p>
        </p:txBody>
      </p:sp>
    </p:spTree>
    <p:extLst>
      <p:ext uri="{BB962C8B-B14F-4D97-AF65-F5344CB8AC3E}">
        <p14:creationId xmlns:p14="http://schemas.microsoft.com/office/powerpoint/2010/main" val="1614566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124744"/>
            <a:ext cx="7772400" cy="1470025"/>
          </a:xfrm>
        </p:spPr>
        <p:txBody>
          <a:bodyPr/>
          <a:lstStyle/>
          <a:p>
            <a:r>
              <a:rPr lang="en-GB" dirty="0" smtClean="0"/>
              <a:t>Reflection on our first term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2852936"/>
            <a:ext cx="7776864" cy="1752600"/>
          </a:xfrm>
        </p:spPr>
        <p:txBody>
          <a:bodyPr/>
          <a:lstStyle/>
          <a:p>
            <a:pPr algn="l"/>
            <a:r>
              <a:rPr lang="en-GB" dirty="0" smtClean="0"/>
              <a:t>LO: To </a:t>
            </a:r>
            <a:r>
              <a:rPr lang="en-GB" dirty="0"/>
              <a:t>explain how to be successful at </a:t>
            </a:r>
            <a:r>
              <a:rPr lang="en-GB" dirty="0" smtClean="0"/>
              <a:t>secondary school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60"/>
          <a:stretch/>
        </p:blipFill>
        <p:spPr bwMode="auto">
          <a:xfrm>
            <a:off x="4425758" y="4086813"/>
            <a:ext cx="2522505" cy="2577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Callout 7"/>
          <p:cNvSpPr/>
          <p:nvPr/>
        </p:nvSpPr>
        <p:spPr>
          <a:xfrm>
            <a:off x="900483" y="2564904"/>
            <a:ext cx="4337192" cy="3024336"/>
          </a:xfrm>
          <a:prstGeom prst="wedgeEllipseCallout">
            <a:avLst>
              <a:gd name="adj1" fmla="val -52521"/>
              <a:gd name="adj2" fmla="val 5533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bg1"/>
                </a:solidFill>
                <a:latin typeface="Comic Sans MS" pitchFamily="66" charset="0"/>
              </a:rPr>
              <a:t>Before you started secondary school, what were your main worries?  </a:t>
            </a:r>
            <a:endParaRPr lang="en-GB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Remember: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892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Write a letter to our new Y6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178696" cy="47811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Your </a:t>
            </a:r>
            <a:r>
              <a:rPr lang="en-GB" dirty="0"/>
              <a:t>task is to write a letter to the new Year 7 students.  </a:t>
            </a:r>
          </a:p>
        </p:txBody>
      </p:sp>
      <p:sp>
        <p:nvSpPr>
          <p:cNvPr id="4" name="Rectangle 3"/>
          <p:cNvSpPr/>
          <p:nvPr/>
        </p:nvSpPr>
        <p:spPr>
          <a:xfrm>
            <a:off x="4211960" y="1556792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u="sng" dirty="0"/>
              <a:t>Success Criteria: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/>
              <a:t>Warm and friendly language (but write formally)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/>
              <a:t>Reassure them that secondary school is not scary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/>
              <a:t>Looks like a letter (Dear New Y7, paragraphs </a:t>
            </a:r>
            <a:r>
              <a:rPr lang="en-GB" sz="2000" dirty="0" smtClean="0"/>
              <a:t>etc.)</a:t>
            </a:r>
            <a:endParaRPr lang="en-GB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/>
              <a:t>Describe what they need to remember: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/>
              <a:t>	- Uniform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/>
              <a:t>	- Equipment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/>
              <a:t>	- Reading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/>
              <a:t>Answer any questions they might have e.g. food, start times etc.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/>
              <a:t>Explain how secondary school is different to primary</a:t>
            </a:r>
          </a:p>
        </p:txBody>
      </p:sp>
    </p:spTree>
    <p:extLst>
      <p:ext uri="{BB962C8B-B14F-4D97-AF65-F5344CB8AC3E}">
        <p14:creationId xmlns:p14="http://schemas.microsoft.com/office/powerpoint/2010/main" val="146935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SHARE YOUR WORK: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610744" cy="478112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Your teacher will pick 3 students to share their work </a:t>
            </a:r>
          </a:p>
          <a:p>
            <a:r>
              <a:rPr lang="en-GB" dirty="0" smtClean="0"/>
              <a:t>Give students feedback on their letter (www/</a:t>
            </a:r>
            <a:r>
              <a:rPr lang="en-GB" dirty="0" err="1" smtClean="0"/>
              <a:t>ebi</a:t>
            </a:r>
            <a:r>
              <a:rPr lang="en-GB" dirty="0" smtClean="0"/>
              <a:t>)</a:t>
            </a:r>
          </a:p>
          <a:p>
            <a:r>
              <a:rPr lang="en-GB" dirty="0" smtClean="0"/>
              <a:t>Remember to refer to the Success Criteria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4211960" y="1556792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u="sng" dirty="0"/>
              <a:t>Success Criteria: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/>
              <a:t>Warm and friendly language (but write formally)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/>
              <a:t>Reassure them that secondary school is not scary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/>
              <a:t>Looks like a letter (Dear New Y7, paragraphs </a:t>
            </a:r>
            <a:r>
              <a:rPr lang="en-GB" sz="2000" dirty="0" smtClean="0"/>
              <a:t>etc.)</a:t>
            </a:r>
            <a:endParaRPr lang="en-GB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/>
              <a:t>Describe what they need to remember: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/>
              <a:t>	- Uniform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/>
              <a:t>	- Equipment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/>
              <a:t>	- Reading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/>
              <a:t>Answer any questions they might have e.g. food, start times etc.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/>
              <a:t>Explain how secondary school is different to primary</a:t>
            </a:r>
          </a:p>
        </p:txBody>
      </p:sp>
    </p:spTree>
    <p:extLst>
      <p:ext uri="{BB962C8B-B14F-4D97-AF65-F5344CB8AC3E}">
        <p14:creationId xmlns:p14="http://schemas.microsoft.com/office/powerpoint/2010/main" val="334069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epping Stones Final 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 Final Final</Template>
  <TotalTime>116</TotalTime>
  <Words>203</Words>
  <Application>Microsoft Office PowerPoint</Application>
  <PresentationFormat>On-screen Show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Stepping Stones Final Final</vt:lpstr>
      <vt:lpstr>PICTURE QUIZ: Who? </vt:lpstr>
      <vt:lpstr>Are you a school expert? </vt:lpstr>
      <vt:lpstr>Reflection on our first term</vt:lpstr>
      <vt:lpstr>Remember: </vt:lpstr>
      <vt:lpstr>Write a letter to our new Y6</vt:lpstr>
      <vt:lpstr>SHARE YOUR WORK: 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PREDICT: What is the topic of today’s lesson?</dc:title>
  <dc:creator>Ms K. Mitchell</dc:creator>
  <cp:lastModifiedBy>Ms J. Dimes</cp:lastModifiedBy>
  <cp:revision>13</cp:revision>
  <dcterms:created xsi:type="dcterms:W3CDTF">2016-07-21T07:01:59Z</dcterms:created>
  <dcterms:modified xsi:type="dcterms:W3CDTF">2017-12-04T14:20:49Z</dcterms:modified>
</cp:coreProperties>
</file>